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" d="100"/>
          <a:sy n="12" d="100"/>
        </p:scale>
        <p:origin x="2121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95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92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7273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4621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915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775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064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80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721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171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554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B18AE-5D49-4941-8E34-45F1041B99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E061E-9766-4E16-855B-76FC5F8435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952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46A80CD-91E0-FB3D-2016-F0EAF6F0B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8800425" cy="43200638"/>
          </a:xfrm>
          <a:prstGeom prst="rect">
            <a:avLst/>
          </a:prstGeom>
        </p:spPr>
      </p:pic>
      <p:sp>
        <p:nvSpPr>
          <p:cNvPr id="4" name="Espaço Reservado para Texto 4">
            <a:extLst>
              <a:ext uri="{FF2B5EF4-FFF2-40B4-BE49-F238E27FC236}">
                <a16:creationId xmlns:a16="http://schemas.microsoft.com/office/drawing/2014/main" id="{124A5AB8-A45D-C56A-E482-F3ECF8D6DE36}"/>
              </a:ext>
            </a:extLst>
          </p:cNvPr>
          <p:cNvSpPr txBox="1">
            <a:spLocks/>
          </p:cNvSpPr>
          <p:nvPr/>
        </p:nvSpPr>
        <p:spPr>
          <a:xfrm>
            <a:off x="11590684" y="11680720"/>
            <a:ext cx="6980789" cy="694608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4400" b="1" dirty="0">
                <a:solidFill>
                  <a:srgbClr val="009900"/>
                </a:solidFill>
              </a:rPr>
              <a:t>Nomes dos Autores aqui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CEF1DB8-88A2-8FB3-A072-05EA5AA71AC1}"/>
              </a:ext>
            </a:extLst>
          </p:cNvPr>
          <p:cNvSpPr/>
          <p:nvPr/>
        </p:nvSpPr>
        <p:spPr>
          <a:xfrm>
            <a:off x="12515298" y="7182705"/>
            <a:ext cx="390363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t-BR" sz="6000" b="1" dirty="0">
                <a:ln/>
                <a:solidFill>
                  <a:srgbClr val="009900"/>
                </a:solidFill>
                <a:latin typeface="Arial Black" panose="020B0A04020102020204" pitchFamily="34" charset="0"/>
              </a:rPr>
              <a:t>ID 18000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4231D9E-5CCE-7177-C906-1E7E1B253CC6}"/>
              </a:ext>
            </a:extLst>
          </p:cNvPr>
          <p:cNvSpPr/>
          <p:nvPr/>
        </p:nvSpPr>
        <p:spPr>
          <a:xfrm>
            <a:off x="6027379" y="9119553"/>
            <a:ext cx="18026743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500" b="1" dirty="0">
                <a:ln w="0"/>
                <a:solidFill>
                  <a:schemeClr val="accent6">
                    <a:lumMod val="75000"/>
                  </a:schemeClr>
                </a:solidFill>
              </a:rPr>
              <a:t>Título do Trabalho AQUI </a:t>
            </a:r>
            <a:r>
              <a:rPr lang="pt-BR" sz="5500" b="1" dirty="0" err="1">
                <a:ln w="0"/>
                <a:solidFill>
                  <a:schemeClr val="accent6">
                    <a:lumMod val="75000"/>
                  </a:schemeClr>
                </a:solidFill>
              </a:rPr>
              <a:t>xxxxxxxxxxxxxxxxxxxxxxxxxxxxxxxxxxxxxxxxx</a:t>
            </a:r>
            <a:endParaRPr lang="pt-BR" sz="5500" b="1" dirty="0">
              <a:ln w="0"/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BAD71F5-48DD-28B8-87B8-8455236716BA}"/>
              </a:ext>
            </a:extLst>
          </p:cNvPr>
          <p:cNvSpPr txBox="1"/>
          <p:nvPr/>
        </p:nvSpPr>
        <p:spPr>
          <a:xfrm>
            <a:off x="11913113" y="4218649"/>
            <a:ext cx="49741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FF0000"/>
                </a:solidFill>
              </a:rPr>
              <a:t>Insira a LOGOMARCA da </a:t>
            </a:r>
            <a:r>
              <a:rPr lang="pt-BR" sz="4000" b="1" dirty="0">
                <a:solidFill>
                  <a:srgbClr val="FF0000"/>
                </a:solidFill>
                <a:highlight>
                  <a:srgbClr val="FFFF00"/>
                </a:highlight>
              </a:rPr>
              <a:t>SUA</a:t>
            </a:r>
            <a:r>
              <a:rPr lang="pt-BR" sz="4000" b="1" dirty="0">
                <a:solidFill>
                  <a:srgbClr val="FF0000"/>
                </a:solidFill>
              </a:rPr>
              <a:t> Instituição AQUI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0326C84-7B58-9761-1E5F-A582D10054AD}"/>
              </a:ext>
            </a:extLst>
          </p:cNvPr>
          <p:cNvSpPr txBox="1"/>
          <p:nvPr/>
        </p:nvSpPr>
        <p:spPr>
          <a:xfrm>
            <a:off x="2743200" y="13804344"/>
            <a:ext cx="23774401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/>
              <a:t>O Pôster deverá ter 80 cm de largura por 120 cm de altura.</a:t>
            </a:r>
          </a:p>
          <a:p>
            <a:endParaRPr lang="pt-BR" sz="5000" dirty="0"/>
          </a:p>
          <a:p>
            <a:r>
              <a:rPr lang="pt-BR" sz="5000" b="1" dirty="0">
                <a:solidFill>
                  <a:srgbClr val="FF0000"/>
                </a:solidFill>
              </a:rPr>
              <a:t>O Pôster </a:t>
            </a:r>
            <a:r>
              <a:rPr lang="pt-BR" sz="5000" b="1" dirty="0">
                <a:solidFill>
                  <a:srgbClr val="FF0000"/>
                </a:solidFill>
                <a:highlight>
                  <a:srgbClr val="FFFF00"/>
                </a:highlight>
              </a:rPr>
              <a:t>deve possuir a cordinha na parte superior </a:t>
            </a:r>
            <a:r>
              <a:rPr lang="pt-BR" sz="5000" b="1" dirty="0">
                <a:solidFill>
                  <a:srgbClr val="FF0000"/>
                </a:solidFill>
              </a:rPr>
              <a:t>para poder ser dependurado no porta banners</a:t>
            </a:r>
            <a:r>
              <a:rPr lang="pt-BR" sz="5000" dirty="0"/>
              <a:t>.</a:t>
            </a:r>
          </a:p>
          <a:p>
            <a:endParaRPr lang="pt-BR" sz="5000" dirty="0"/>
          </a:p>
          <a:p>
            <a:r>
              <a:rPr lang="pt-BR" sz="5000" dirty="0"/>
              <a:t>O formato das letas, cores e tamanhos é livre, mas observe </a:t>
            </a:r>
            <a:r>
              <a:rPr lang="pt-BR" sz="5000" dirty="0">
                <a:highlight>
                  <a:srgbClr val="FFFF00"/>
                </a:highlight>
              </a:rPr>
              <a:t>que letras com tamanho menores que 40 fica difícil para os Participantes lerem</a:t>
            </a:r>
            <a:r>
              <a:rPr lang="pt-BR" sz="5000" dirty="0"/>
              <a:t>.</a:t>
            </a:r>
          </a:p>
          <a:p>
            <a:endParaRPr lang="pt-BR" sz="5000" dirty="0"/>
          </a:p>
          <a:p>
            <a:r>
              <a:rPr lang="pt-BR" sz="5000" b="1" dirty="0">
                <a:solidFill>
                  <a:srgbClr val="FF0000"/>
                </a:solidFill>
              </a:rPr>
              <a:t>Chegue com 10 minutos de antecedência na sua Sessão </a:t>
            </a:r>
            <a:r>
              <a:rPr lang="pt-BR" sz="5000" dirty="0"/>
              <a:t>para dependurar o seu Pôster e </a:t>
            </a:r>
            <a:r>
              <a:rPr lang="pt-BR" sz="5000" b="1" dirty="0">
                <a:highlight>
                  <a:srgbClr val="FFFF00"/>
                </a:highlight>
              </a:rPr>
              <a:t>lembre-se de retirá-lo após o término da sessão.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4364FF7E-8766-0E6B-3CA6-DDFD0D637D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652" y="22002712"/>
            <a:ext cx="11391450" cy="1556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2066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91</TotalTime>
  <Words>100</Words>
  <Application>Microsoft Office PowerPoint</Application>
  <PresentationFormat>Personalizar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cristiano poleto</dc:creator>
  <cp:lastModifiedBy>cristiano poleto</cp:lastModifiedBy>
  <cp:revision>19</cp:revision>
  <dcterms:created xsi:type="dcterms:W3CDTF">2019-07-19T13:39:18Z</dcterms:created>
  <dcterms:modified xsi:type="dcterms:W3CDTF">2026-06-08T19:32:59Z</dcterms:modified>
</cp:coreProperties>
</file>