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8" r:id="rId3"/>
    <p:sldId id="260" r:id="rId4"/>
    <p:sldId id="263" r:id="rId5"/>
    <p:sldId id="257" r:id="rId6"/>
    <p:sldId id="259" r:id="rId7"/>
    <p:sldId id="261" r:id="rId8"/>
    <p:sldId id="266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C1E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7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18AE-5D49-4941-8E34-45F1041B9950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61E-9766-4E16-855B-76FC5F843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12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18AE-5D49-4941-8E34-45F1041B9950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61E-9766-4E16-855B-76FC5F843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11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18AE-5D49-4941-8E34-45F1041B9950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61E-9766-4E16-855B-76FC5F843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99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18AE-5D49-4941-8E34-45F1041B9950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61E-9766-4E16-855B-76FC5F843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89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18AE-5D49-4941-8E34-45F1041B9950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61E-9766-4E16-855B-76FC5F843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85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18AE-5D49-4941-8E34-45F1041B9950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61E-9766-4E16-855B-76FC5F843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85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18AE-5D49-4941-8E34-45F1041B9950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61E-9766-4E16-855B-76FC5F843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52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18AE-5D49-4941-8E34-45F1041B9950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61E-9766-4E16-855B-76FC5F843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18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18AE-5D49-4941-8E34-45F1041B9950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61E-9766-4E16-855B-76FC5F843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66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18AE-5D49-4941-8E34-45F1041B9950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61E-9766-4E16-855B-76FC5F843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11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18AE-5D49-4941-8E34-45F1041B9950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61E-9766-4E16-855B-76FC5F843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73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B18AE-5D49-4941-8E34-45F1041B9950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E061E-9766-4E16-855B-76FC5F843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1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5ciea.com.br/program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184CA1A-2670-B925-B28C-18ABF998A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D657D5A-A81A-44DA-9046-CAABE6F22EFC}"/>
              </a:ext>
            </a:extLst>
          </p:cNvPr>
          <p:cNvSpPr txBox="1">
            <a:spLocks/>
          </p:cNvSpPr>
          <p:nvPr/>
        </p:nvSpPr>
        <p:spPr>
          <a:xfrm>
            <a:off x="920620" y="4129605"/>
            <a:ext cx="10313437" cy="952228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600" b="1" dirty="0">
                <a:solidFill>
                  <a:schemeClr val="accent6">
                    <a:lumMod val="50000"/>
                  </a:schemeClr>
                </a:solidFill>
              </a:rPr>
              <a:t>Nomes dos Autores aqui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7415BD1-2F52-1615-1B20-A5B14B466461}"/>
              </a:ext>
            </a:extLst>
          </p:cNvPr>
          <p:cNvSpPr/>
          <p:nvPr/>
        </p:nvSpPr>
        <p:spPr>
          <a:xfrm>
            <a:off x="7881784" y="382870"/>
            <a:ext cx="22461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b="1" cap="none" spc="0" dirty="0">
                <a:ln/>
                <a:solidFill>
                  <a:srgbClr val="33CC33"/>
                </a:solidFill>
                <a:effectLst/>
              </a:rPr>
              <a:t>ID 18000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5115D61-30BB-D0C4-3DC0-5AE3A1BB44F0}"/>
              </a:ext>
            </a:extLst>
          </p:cNvPr>
          <p:cNvSpPr/>
          <p:nvPr/>
        </p:nvSpPr>
        <p:spPr>
          <a:xfrm>
            <a:off x="771331" y="2588698"/>
            <a:ext cx="105311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0"/>
                <a:solidFill>
                  <a:srgbClr val="1E7C1E"/>
                </a:solidFill>
              </a:rPr>
              <a:t>Título do Trabalho AQUI </a:t>
            </a:r>
            <a:r>
              <a:rPr lang="pt-BR" sz="4000" b="1" cap="none" spc="0" dirty="0" err="1">
                <a:ln w="0"/>
                <a:solidFill>
                  <a:srgbClr val="1E7C1E"/>
                </a:solidFill>
              </a:rPr>
              <a:t>xxxxxxxxxxxxxxxxxxxxxxxxxxxxxxxxxxxxxxxxx</a:t>
            </a:r>
            <a:endParaRPr lang="pt-BR" sz="4000" b="1" cap="none" spc="0" dirty="0">
              <a:ln w="0"/>
              <a:solidFill>
                <a:srgbClr val="1E7C1E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9A7457B-371C-2C77-6875-04CAA843C1F4}"/>
              </a:ext>
            </a:extLst>
          </p:cNvPr>
          <p:cNvSpPr txBox="1"/>
          <p:nvPr/>
        </p:nvSpPr>
        <p:spPr>
          <a:xfrm>
            <a:off x="4752392" y="1663344"/>
            <a:ext cx="2829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Insira a LOGOMARCA da </a:t>
            </a:r>
            <a:r>
              <a:rPr lang="pt-BR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SUA</a:t>
            </a:r>
            <a:r>
              <a:rPr lang="pt-BR" sz="2000" b="1" dirty="0">
                <a:solidFill>
                  <a:srgbClr val="FF0000"/>
                </a:solidFill>
              </a:rPr>
              <a:t> Instituição AQUI</a:t>
            </a:r>
          </a:p>
        </p:txBody>
      </p:sp>
    </p:spTree>
    <p:extLst>
      <p:ext uri="{BB962C8B-B14F-4D97-AF65-F5344CB8AC3E}">
        <p14:creationId xmlns:p14="http://schemas.microsoft.com/office/powerpoint/2010/main" val="320132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A6D771E4-C88D-4DB6-B12C-B0DF2DD875CC}"/>
              </a:ext>
            </a:extLst>
          </p:cNvPr>
          <p:cNvSpPr txBox="1">
            <a:spLocks/>
          </p:cNvSpPr>
          <p:nvPr/>
        </p:nvSpPr>
        <p:spPr>
          <a:xfrm>
            <a:off x="742950" y="609601"/>
            <a:ext cx="10758488" cy="5819774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dirty="0">
                <a:solidFill>
                  <a:srgbClr val="0000FF"/>
                </a:solidFill>
              </a:rPr>
              <a:t>A PARTIR DAQUI, a apresentação é livre quanto ao fundo, cores e tamanhos de letras (é uma livre escolha dos Autores).</a:t>
            </a:r>
          </a:p>
          <a:p>
            <a:pPr marL="0" indent="0" algn="ctr">
              <a:buNone/>
            </a:pPr>
            <a:endParaRPr lang="pt-BR" sz="32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pt-BR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Apenas MANTENHA:</a:t>
            </a:r>
          </a:p>
          <a:p>
            <a:r>
              <a:rPr lang="pt-BR" sz="3600" b="1" dirty="0">
                <a:solidFill>
                  <a:srgbClr val="FF0000"/>
                </a:solidFill>
              </a:rPr>
              <a:t> o 1º Slide do Modelo na sua Apresentação;</a:t>
            </a:r>
          </a:p>
          <a:p>
            <a:r>
              <a:rPr lang="pt-BR" sz="3600" b="1" dirty="0">
                <a:solidFill>
                  <a:srgbClr val="FF0000"/>
                </a:solidFill>
              </a:rPr>
              <a:t> as dimensões dos slides (conforme esse Modelo).</a:t>
            </a:r>
          </a:p>
          <a:p>
            <a:pPr marL="0" indent="0" algn="ctr">
              <a:buNone/>
            </a:pPr>
            <a:endParaRPr lang="pt-BR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001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A6D771E4-C88D-4DB6-B12C-B0DF2DD875CC}"/>
              </a:ext>
            </a:extLst>
          </p:cNvPr>
          <p:cNvSpPr txBox="1">
            <a:spLocks/>
          </p:cNvSpPr>
          <p:nvPr/>
        </p:nvSpPr>
        <p:spPr>
          <a:xfrm>
            <a:off x="785814" y="477079"/>
            <a:ext cx="10429874" cy="5709409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600" b="1" u="sng" dirty="0">
                <a:solidFill>
                  <a:srgbClr val="FF0000"/>
                </a:solidFill>
              </a:rPr>
              <a:t>IMPORTANTE:</a:t>
            </a:r>
            <a:r>
              <a:rPr lang="pt-BR" sz="3600" b="1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endParaRPr lang="pt-BR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sz="3600" b="1" dirty="0">
                <a:highlight>
                  <a:srgbClr val="FFFF00"/>
                </a:highlight>
              </a:rPr>
              <a:t>Siga a programação e apresente o seu Artigo no </a:t>
            </a:r>
            <a:r>
              <a:rPr lang="pt-BR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DIA, HORÁRIO e SESSÃO indicados </a:t>
            </a:r>
            <a:r>
              <a:rPr lang="pt-BR" sz="3600" b="1" dirty="0">
                <a:solidFill>
                  <a:srgbClr val="0000FF"/>
                </a:solidFill>
                <a:highlight>
                  <a:srgbClr val="FFFF00"/>
                </a:highlight>
              </a:rPr>
              <a:t>no site do Evento:</a:t>
            </a:r>
          </a:p>
          <a:p>
            <a:pPr marL="0" indent="0" algn="ctr">
              <a:buNone/>
            </a:pPr>
            <a:r>
              <a:rPr lang="pt-BR" sz="3600" b="1" dirty="0">
                <a:solidFill>
                  <a:srgbClr val="00B0F0"/>
                </a:solidFill>
                <a:hlinkClick r:id="rId2"/>
              </a:rPr>
              <a:t>www.5ciea.com.br/programa</a:t>
            </a:r>
            <a:r>
              <a:rPr lang="pt-BR" sz="3600" b="1" dirty="0">
                <a:solidFill>
                  <a:srgbClr val="00B0F0"/>
                </a:solidFill>
              </a:rPr>
              <a:t> </a:t>
            </a:r>
          </a:p>
          <a:p>
            <a:pPr marL="0" indent="0" algn="ctr">
              <a:buNone/>
            </a:pPr>
            <a:endParaRPr lang="pt-BR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pt-BR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ATENÇÃO: </a:t>
            </a:r>
            <a:r>
              <a:rPr lang="pt-BR" sz="3200" b="1" dirty="0">
                <a:highlight>
                  <a:srgbClr val="FFFF00"/>
                </a:highlight>
              </a:rPr>
              <a:t>A montagem da programação é complexa e as </a:t>
            </a:r>
            <a:r>
              <a:rPr lang="pt-BR" sz="3200" b="1" u="sng" dirty="0">
                <a:highlight>
                  <a:srgbClr val="FFFF00"/>
                </a:highlight>
              </a:rPr>
              <a:t>Sessões foram organizadas por TEMÁTICA</a:t>
            </a:r>
            <a:r>
              <a:rPr lang="pt-BR" sz="3200" b="1" dirty="0">
                <a:highlight>
                  <a:srgbClr val="FFFF00"/>
                </a:highlight>
              </a:rPr>
              <a:t>, portanto não perca seu dia e horário, pois </a:t>
            </a:r>
            <a:r>
              <a:rPr lang="pt-BR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NÃO será possível fazer trocas durante o Evento para apresentar em outro dia ou horário.</a:t>
            </a:r>
          </a:p>
        </p:txBody>
      </p:sp>
    </p:spTree>
    <p:extLst>
      <p:ext uri="{BB962C8B-B14F-4D97-AF65-F5344CB8AC3E}">
        <p14:creationId xmlns:p14="http://schemas.microsoft.com/office/powerpoint/2010/main" val="316935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A6D771E4-C88D-4DB6-B12C-B0DF2DD875CC}"/>
              </a:ext>
            </a:extLst>
          </p:cNvPr>
          <p:cNvSpPr txBox="1">
            <a:spLocks/>
          </p:cNvSpPr>
          <p:nvPr/>
        </p:nvSpPr>
        <p:spPr>
          <a:xfrm>
            <a:off x="814388" y="609601"/>
            <a:ext cx="10629900" cy="6005512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000" b="1" dirty="0"/>
              <a:t>Apresentações muito “pesadas” podem travar durante a apresentação, </a:t>
            </a:r>
            <a:r>
              <a:rPr lang="pt-BR" sz="4000" b="1" dirty="0">
                <a:solidFill>
                  <a:srgbClr val="FF0000"/>
                </a:solidFill>
              </a:rPr>
              <a:t>por isso </a:t>
            </a:r>
            <a:r>
              <a:rPr lang="pt-BR" sz="4000" b="1" dirty="0">
                <a:solidFill>
                  <a:srgbClr val="FF0000"/>
                </a:solidFill>
                <a:highlight>
                  <a:srgbClr val="FFFF00"/>
                </a:highlight>
              </a:rPr>
              <a:t>reduza o tamanho das figuras</a:t>
            </a:r>
            <a:r>
              <a:rPr lang="pt-BR" sz="4000" b="1" dirty="0">
                <a:solidFill>
                  <a:srgbClr val="FF0000"/>
                </a:solidFill>
              </a:rPr>
              <a:t>, </a:t>
            </a:r>
            <a:r>
              <a:rPr lang="pt-BR" sz="4000" b="1" u="sng" dirty="0">
                <a:solidFill>
                  <a:srgbClr val="FF0000"/>
                </a:solidFill>
              </a:rPr>
              <a:t>se possível.</a:t>
            </a:r>
          </a:p>
          <a:p>
            <a:pPr marL="0" indent="0" algn="ctr">
              <a:buNone/>
            </a:pPr>
            <a:endParaRPr lang="pt-BR" sz="4000" b="1" u="sng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pt-BR" sz="3200" dirty="0"/>
              <a:t>Apresentações </a:t>
            </a:r>
            <a:r>
              <a:rPr lang="pt-BR" sz="3200" dirty="0">
                <a:highlight>
                  <a:srgbClr val="FFFF00"/>
                </a:highlight>
              </a:rPr>
              <a:t>devem ser em </a:t>
            </a:r>
            <a:r>
              <a:rPr lang="pt-BR" sz="3200" b="1" dirty="0">
                <a:highlight>
                  <a:srgbClr val="FFFF00"/>
                </a:highlight>
              </a:rPr>
              <a:t>PDF </a:t>
            </a:r>
            <a:r>
              <a:rPr lang="pt-BR" sz="3200" dirty="0"/>
              <a:t>(o </a:t>
            </a:r>
            <a:r>
              <a:rPr lang="pt-BR" sz="3200" b="1" u="sng" dirty="0"/>
              <a:t>PDF NUNCA dá problema</a:t>
            </a:r>
            <a:r>
              <a:rPr lang="pt-BR" sz="3200" dirty="0"/>
              <a:t>)</a:t>
            </a:r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r>
              <a:rPr lang="pt-BR" sz="3600" b="1" dirty="0">
                <a:solidFill>
                  <a:srgbClr val="FF0000"/>
                </a:solidFill>
              </a:rPr>
              <a:t>PROIBIDO animações para a sua apresentação não travar!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8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A6D771E4-C88D-4DB6-B12C-B0DF2DD875CC}"/>
              </a:ext>
            </a:extLst>
          </p:cNvPr>
          <p:cNvSpPr txBox="1">
            <a:spLocks/>
          </p:cNvSpPr>
          <p:nvPr/>
        </p:nvSpPr>
        <p:spPr>
          <a:xfrm>
            <a:off x="700088" y="675862"/>
            <a:ext cx="10801350" cy="5810663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OBSERVAÇÃO:</a:t>
            </a:r>
            <a:r>
              <a:rPr lang="pt-BR" sz="4000" b="1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endParaRPr lang="pt-BR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sz="3600" b="1" dirty="0">
                <a:highlight>
                  <a:srgbClr val="FFFF00"/>
                </a:highlight>
              </a:rPr>
              <a:t>Cada apresentação </a:t>
            </a:r>
            <a:r>
              <a:rPr lang="pt-BR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ORAL PRESENCIAL terá 08 minutos</a:t>
            </a:r>
            <a:r>
              <a:rPr lang="pt-BR" sz="3600" b="1" dirty="0">
                <a:highlight>
                  <a:srgbClr val="FFFF00"/>
                </a:highlight>
              </a:rPr>
              <a:t> no máximo, por isso o </a:t>
            </a:r>
            <a:r>
              <a:rPr lang="pt-BR" sz="3600" b="1" u="sng" dirty="0">
                <a:highlight>
                  <a:srgbClr val="FFFF00"/>
                </a:highlight>
              </a:rPr>
              <a:t>ideal é ter </a:t>
            </a:r>
            <a:r>
              <a:rPr lang="pt-BR" sz="36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somente 08 slides</a:t>
            </a:r>
            <a:r>
              <a:rPr lang="pt-BR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.</a:t>
            </a:r>
          </a:p>
          <a:p>
            <a:pPr marL="0" indent="0" algn="ctr">
              <a:buNone/>
            </a:pPr>
            <a:endParaRPr lang="pt-BR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pt-BR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Logo após a sua apresentação, o Chairman abrirá para as perguntas por 02 minutos.</a:t>
            </a:r>
          </a:p>
        </p:txBody>
      </p:sp>
    </p:spTree>
    <p:extLst>
      <p:ext uri="{BB962C8B-B14F-4D97-AF65-F5344CB8AC3E}">
        <p14:creationId xmlns:p14="http://schemas.microsoft.com/office/powerpoint/2010/main" val="223858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EE12F3E-ABCA-4C0C-A93D-E7F9CFB2D946}"/>
              </a:ext>
            </a:extLst>
          </p:cNvPr>
          <p:cNvSpPr txBox="1"/>
          <p:nvPr/>
        </p:nvSpPr>
        <p:spPr>
          <a:xfrm>
            <a:off x="147918" y="274235"/>
            <a:ext cx="1194098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</a:rPr>
              <a:t>Para que sua apresentação atinja os 08 minutos e seja de BOA QUALIDADE, recomendamos essa sequência de slides: </a:t>
            </a:r>
          </a:p>
          <a:p>
            <a:endParaRPr lang="pt-BR" sz="2800" b="1" dirty="0">
              <a:solidFill>
                <a:srgbClr val="0000FF"/>
              </a:solidFill>
            </a:endParaRPr>
          </a:p>
          <a:p>
            <a:r>
              <a:rPr lang="pt-BR" sz="2800" b="1" dirty="0"/>
              <a:t>1º slide: Capa com Título, Autores e logos da SUA Instituição (igual ao MODELO)</a:t>
            </a:r>
          </a:p>
          <a:p>
            <a:r>
              <a:rPr lang="pt-BR" sz="2800" b="1" dirty="0"/>
              <a:t>2º slide: Introdução ao assunto da pesquisa + objetivo da pesquisa</a:t>
            </a:r>
          </a:p>
          <a:p>
            <a:r>
              <a:rPr lang="pt-BR" sz="2800" b="1" dirty="0"/>
              <a:t>3º slide: Material e Métodos</a:t>
            </a:r>
          </a:p>
          <a:p>
            <a:r>
              <a:rPr lang="pt-BR" sz="2800" b="1" dirty="0"/>
              <a:t>4º, 5º e 6º slides: Resultados (utilizar mais gráficos e figuras e </a:t>
            </a:r>
            <a:r>
              <a:rPr lang="pt-BR" sz="2800" b="1" i="1" dirty="0">
                <a:highlight>
                  <a:srgbClr val="FFFF00"/>
                </a:highlight>
              </a:rPr>
              <a:t>evitar Tabelas com letras muito pequenas, pois se o público não enxergar, não tem sentido</a:t>
            </a:r>
            <a:r>
              <a:rPr lang="pt-BR" sz="2800" b="1" dirty="0"/>
              <a:t>)</a:t>
            </a:r>
          </a:p>
          <a:p>
            <a:r>
              <a:rPr lang="pt-BR" sz="2800" b="1" dirty="0"/>
              <a:t>7º Conclusões</a:t>
            </a:r>
          </a:p>
          <a:p>
            <a:r>
              <a:rPr lang="pt-BR" sz="2800" b="1" dirty="0"/>
              <a:t>8º Agradecimentos à sua Instituição, Professores, Apoio ou Fomento</a:t>
            </a:r>
          </a:p>
          <a:p>
            <a:endParaRPr lang="pt-BR" sz="2800" b="1" dirty="0"/>
          </a:p>
          <a:p>
            <a:r>
              <a:rPr lang="pt-BR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Observação</a:t>
            </a:r>
            <a:r>
              <a:rPr lang="pt-B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 Oral </a:t>
            </a:r>
            <a:r>
              <a:rPr lang="pt-B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NÃO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deve conter </a:t>
            </a:r>
            <a:r>
              <a:rPr lang="pt-B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Lista de Referências Bibliográficas</a:t>
            </a:r>
            <a:r>
              <a:rPr lang="pt-B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pt-BR" sz="2000" b="1" u="sng" dirty="0"/>
          </a:p>
        </p:txBody>
      </p:sp>
    </p:spTree>
    <p:extLst>
      <p:ext uri="{BB962C8B-B14F-4D97-AF65-F5344CB8AC3E}">
        <p14:creationId xmlns:p14="http://schemas.microsoft.com/office/powerpoint/2010/main" val="377416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A6D771E4-C88D-4DB6-B12C-B0DF2DD875CC}"/>
              </a:ext>
            </a:extLst>
          </p:cNvPr>
          <p:cNvSpPr txBox="1">
            <a:spLocks/>
          </p:cNvSpPr>
          <p:nvPr/>
        </p:nvSpPr>
        <p:spPr>
          <a:xfrm>
            <a:off x="642938" y="675862"/>
            <a:ext cx="10801350" cy="5710651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600" b="1" dirty="0"/>
              <a:t>Chegue com antecedência na sua Sessão e </a:t>
            </a:r>
            <a:r>
              <a:rPr lang="pt-BR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entregue o arquivo em 01 PENDRIVE</a:t>
            </a:r>
            <a:r>
              <a:rPr lang="pt-BR" sz="3600" b="1" u="sng" dirty="0">
                <a:solidFill>
                  <a:srgbClr val="FF0000"/>
                </a:solidFill>
              </a:rPr>
              <a:t> </a:t>
            </a:r>
            <a:r>
              <a:rPr lang="pt-BR" sz="3600" b="1" u="sng" dirty="0"/>
              <a:t>para o responsável técnico da sua Sessão</a:t>
            </a:r>
            <a:r>
              <a:rPr lang="pt-BR" sz="3600" b="1" dirty="0"/>
              <a:t> (cada sala terá um técnico ou Coordenador para receber os arquivos)</a:t>
            </a:r>
          </a:p>
          <a:p>
            <a:pPr marL="0" indent="0" algn="ctr">
              <a:buNone/>
            </a:pPr>
            <a:endParaRPr lang="pt-BR" sz="3600" b="1" dirty="0"/>
          </a:p>
          <a:p>
            <a:pPr marL="0" indent="0" algn="ctr">
              <a:buNone/>
            </a:pPr>
            <a:r>
              <a:rPr lang="pt-BR" sz="4000" b="1" dirty="0">
                <a:solidFill>
                  <a:srgbClr val="FF0000"/>
                </a:solidFill>
                <a:highlight>
                  <a:srgbClr val="FFFF00"/>
                </a:highlight>
              </a:rPr>
              <a:t>Não</a:t>
            </a:r>
            <a:r>
              <a:rPr lang="pt-BR" sz="4000" b="1" dirty="0">
                <a:highlight>
                  <a:srgbClr val="FFFF00"/>
                </a:highlight>
              </a:rPr>
              <a:t> será possível baixar da internet qualquer tipo de arquivo.</a:t>
            </a:r>
          </a:p>
          <a:p>
            <a:pPr marL="0" indent="0" algn="ctr">
              <a:buNone/>
            </a:pPr>
            <a:endParaRPr lang="pt-BR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pt-BR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 RESPONSABILIDADE DE ENTREGAR O ARQUIVO É DO AUTOR.</a:t>
            </a:r>
            <a:endParaRPr lang="pt-BR" sz="4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8662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D0BE33B-D6F5-A5A2-E8B9-795569C0F1C6}"/>
              </a:ext>
            </a:extLst>
          </p:cNvPr>
          <p:cNvSpPr txBox="1"/>
          <p:nvPr/>
        </p:nvSpPr>
        <p:spPr>
          <a:xfrm>
            <a:off x="403412" y="1814481"/>
            <a:ext cx="109593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3200" b="1" dirty="0">
                <a:highlight>
                  <a:srgbClr val="FFFF00"/>
                </a:highlight>
              </a:rPr>
              <a:t>RENOMEIE o seu arquivo seguindo o exemplo abaixo (</a:t>
            </a:r>
            <a:r>
              <a:rPr lang="pt-BR" sz="32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código do trabalho</a:t>
            </a:r>
            <a:r>
              <a:rPr lang="pt-BR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 e nome completo do apresentador</a:t>
            </a:r>
            <a:r>
              <a:rPr lang="pt-BR" sz="3200" b="1" dirty="0">
                <a:highlight>
                  <a:srgbClr val="FFFF00"/>
                </a:highlight>
              </a:rPr>
              <a:t>):</a:t>
            </a:r>
          </a:p>
          <a:p>
            <a:pPr marL="0" indent="0" algn="ctr">
              <a:buNone/>
            </a:pPr>
            <a:endParaRPr lang="pt-BR" sz="3200" b="1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pt-BR" sz="4800" b="1" dirty="0">
                <a:solidFill>
                  <a:srgbClr val="FF0000"/>
                </a:solidFill>
              </a:rPr>
              <a:t>ID18000 Joao Paulo Silva</a:t>
            </a:r>
            <a:endParaRPr lang="pt-BR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47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72ABB24-BF28-6A78-F8BE-621F15578F0F}"/>
              </a:ext>
            </a:extLst>
          </p:cNvPr>
          <p:cNvSpPr txBox="1"/>
          <p:nvPr/>
        </p:nvSpPr>
        <p:spPr>
          <a:xfrm>
            <a:off x="6699379" y="1196356"/>
            <a:ext cx="379763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6000" b="1" dirty="0">
                <a:solidFill>
                  <a:srgbClr val="00FF00"/>
                </a:solidFill>
              </a:rPr>
              <a:t>Bom trabalho e nos vemos no Evento!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346D50F-58AE-3582-047F-E262B8290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41"/>
            <a:ext cx="5561045" cy="69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078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150</TotalTime>
  <Words>417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cristiano poleto</dc:creator>
  <cp:lastModifiedBy>cristiano poleto</cp:lastModifiedBy>
  <cp:revision>29</cp:revision>
  <dcterms:created xsi:type="dcterms:W3CDTF">2019-07-19T13:39:18Z</dcterms:created>
  <dcterms:modified xsi:type="dcterms:W3CDTF">2026-06-08T19:24:36Z</dcterms:modified>
</cp:coreProperties>
</file>