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4" r:id="rId4"/>
    <p:sldId id="263" r:id="rId5"/>
    <p:sldId id="260" r:id="rId6"/>
    <p:sldId id="257" r:id="rId7"/>
    <p:sldId id="259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B3F"/>
    <a:srgbClr val="0000FF"/>
    <a:srgbClr val="000000"/>
    <a:srgbClr val="95C674"/>
    <a:srgbClr val="003300"/>
    <a:srgbClr val="66FF99"/>
    <a:srgbClr val="186218"/>
    <a:srgbClr val="00FF00"/>
    <a:srgbClr val="33CC33"/>
    <a:srgbClr val="279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12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1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99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89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85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85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52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18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66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11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73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18AE-5D49-4941-8E34-45F1041B9950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E061E-9766-4E16-855B-76FC5F843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1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to@5ciea.com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ciea.com.br/program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4">
            <a:extLst>
              <a:ext uri="{FF2B5EF4-FFF2-40B4-BE49-F238E27FC236}">
                <a16:creationId xmlns:a16="http://schemas.microsoft.com/office/drawing/2014/main" id="{7D657D5A-A81A-44DA-9046-CAABE6F22EFC}"/>
              </a:ext>
            </a:extLst>
          </p:cNvPr>
          <p:cNvSpPr txBox="1">
            <a:spLocks/>
          </p:cNvSpPr>
          <p:nvPr/>
        </p:nvSpPr>
        <p:spPr>
          <a:xfrm>
            <a:off x="6457383" y="3263734"/>
            <a:ext cx="4731782" cy="1322334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>
                <a:solidFill>
                  <a:schemeClr val="bg1"/>
                </a:solidFill>
              </a:rPr>
              <a:t>Nomes dos Autores aqui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9EC4A7-8F9D-4418-24E8-A1FE6DDB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BFD5ECA1-4E40-5B18-2BF5-86C46BF8D07E}"/>
              </a:ext>
            </a:extLst>
          </p:cNvPr>
          <p:cNvSpPr txBox="1">
            <a:spLocks/>
          </p:cNvSpPr>
          <p:nvPr/>
        </p:nvSpPr>
        <p:spPr>
          <a:xfrm>
            <a:off x="920620" y="4129605"/>
            <a:ext cx="10313437" cy="952228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600" b="1" dirty="0">
                <a:solidFill>
                  <a:schemeClr val="accent6">
                    <a:lumMod val="50000"/>
                  </a:schemeClr>
                </a:solidFill>
              </a:rPr>
              <a:t>Nomes dos Autores aqui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91EA19B-0185-7B5D-0D77-72E55E42A4C1}"/>
              </a:ext>
            </a:extLst>
          </p:cNvPr>
          <p:cNvSpPr/>
          <p:nvPr/>
        </p:nvSpPr>
        <p:spPr>
          <a:xfrm>
            <a:off x="771331" y="2588698"/>
            <a:ext cx="105311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/>
                <a:solidFill>
                  <a:srgbClr val="649B3F"/>
                </a:solidFill>
              </a:rPr>
              <a:t>Título do Trabalho AQUI </a:t>
            </a:r>
            <a:r>
              <a:rPr lang="pt-BR" sz="4000" b="1" cap="none" spc="0" dirty="0" err="1">
                <a:ln w="0"/>
                <a:solidFill>
                  <a:srgbClr val="649B3F"/>
                </a:solidFill>
              </a:rPr>
              <a:t>xxxxxxxxxxxxxxxxxxxxxxxxxxxxxxxxxxxxxxxxx</a:t>
            </a:r>
            <a:endParaRPr lang="pt-BR" sz="4000" b="1" cap="none" spc="0" dirty="0">
              <a:ln w="0"/>
              <a:solidFill>
                <a:srgbClr val="649B3F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C69051-A363-F30D-5F83-2F898A2783FA}"/>
              </a:ext>
            </a:extLst>
          </p:cNvPr>
          <p:cNvSpPr txBox="1"/>
          <p:nvPr/>
        </p:nvSpPr>
        <p:spPr>
          <a:xfrm>
            <a:off x="4752392" y="1663344"/>
            <a:ext cx="2829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Insira a LOGOMARCA da </a:t>
            </a:r>
            <a:r>
              <a:rPr lang="pt-B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SUA</a:t>
            </a:r>
            <a:r>
              <a:rPr lang="pt-BR" sz="2000" b="1" dirty="0">
                <a:solidFill>
                  <a:srgbClr val="FF0000"/>
                </a:solidFill>
              </a:rPr>
              <a:t> Instituição AQUI</a:t>
            </a:r>
          </a:p>
        </p:txBody>
      </p:sp>
    </p:spTree>
    <p:extLst>
      <p:ext uri="{BB962C8B-B14F-4D97-AF65-F5344CB8AC3E}">
        <p14:creationId xmlns:p14="http://schemas.microsoft.com/office/powerpoint/2010/main" val="41747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72ABB24-BF28-6A78-F8BE-621F15578F0F}"/>
              </a:ext>
            </a:extLst>
          </p:cNvPr>
          <p:cNvSpPr txBox="1"/>
          <p:nvPr/>
        </p:nvSpPr>
        <p:spPr>
          <a:xfrm>
            <a:off x="6699379" y="1196356"/>
            <a:ext cx="37976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6000" b="1" dirty="0">
                <a:solidFill>
                  <a:srgbClr val="00FF00"/>
                </a:solidFill>
              </a:rPr>
              <a:t>Bom trabalho e nos vemos no Evento!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46D50F-58AE-3582-047F-E262B8290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41"/>
            <a:ext cx="5561045" cy="69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0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A6D771E4-C88D-4DB6-B12C-B0DF2DD875CC}"/>
              </a:ext>
            </a:extLst>
          </p:cNvPr>
          <p:cNvSpPr txBox="1">
            <a:spLocks/>
          </p:cNvSpPr>
          <p:nvPr/>
        </p:nvSpPr>
        <p:spPr>
          <a:xfrm>
            <a:off x="742950" y="609601"/>
            <a:ext cx="10758488" cy="5819774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>
                <a:solidFill>
                  <a:srgbClr val="0000FF"/>
                </a:solidFill>
              </a:rPr>
              <a:t>A PARTIR DAQUI, a apresentação é livre quanto ao fundo, cores e tamanhos de letras (é uma livre escolha dos Autores).</a:t>
            </a:r>
          </a:p>
          <a:p>
            <a:pPr marL="0" indent="0" algn="ctr">
              <a:buNone/>
            </a:pPr>
            <a:endParaRPr lang="pt-BR" sz="3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Apenas MANTENHA: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 o 1º Slide do Modelo na sua Apresentação;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 as dimensões dos slides (conforme esse Modelo).</a:t>
            </a:r>
          </a:p>
          <a:p>
            <a:pPr marL="0" indent="0" algn="ctr">
              <a:buNone/>
            </a:pPr>
            <a:endParaRPr lang="pt-BR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001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8B029DE-B260-E635-170E-C38A317158E2}"/>
              </a:ext>
            </a:extLst>
          </p:cNvPr>
          <p:cNvSpPr txBox="1"/>
          <p:nvPr/>
        </p:nvSpPr>
        <p:spPr>
          <a:xfrm>
            <a:off x="1470212" y="1525977"/>
            <a:ext cx="92515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FF0000"/>
                </a:solidFill>
              </a:rPr>
              <a:t>Os arquivos </a:t>
            </a:r>
            <a:r>
              <a:rPr lang="pt-BR" sz="3600" b="1" dirty="0"/>
              <a:t>das </a:t>
            </a:r>
            <a:r>
              <a:rPr lang="pt-BR" sz="3600" b="1" dirty="0">
                <a:solidFill>
                  <a:srgbClr val="FF0000"/>
                </a:solidFill>
              </a:rPr>
              <a:t>Apresentações ONLINE</a:t>
            </a:r>
            <a:r>
              <a:rPr lang="pt-BR" sz="3600" b="1" dirty="0"/>
              <a:t> devem ser </a:t>
            </a:r>
            <a:r>
              <a:rPr lang="pt-BR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enviados para o e-mail </a:t>
            </a:r>
            <a:r>
              <a:rPr lang="pt-BR" sz="3600" b="1" dirty="0"/>
              <a:t>do Evento em PDF entre os dias </a:t>
            </a:r>
            <a:r>
              <a:rPr lang="pt-BR" sz="4000" b="1" u="sng" dirty="0">
                <a:highlight>
                  <a:srgbClr val="FFFF00"/>
                </a:highlight>
              </a:rPr>
              <a:t>10 a 14 de agosto</a:t>
            </a:r>
            <a:r>
              <a:rPr lang="pt-BR" sz="3600" b="1" dirty="0"/>
              <a:t>:</a:t>
            </a:r>
          </a:p>
          <a:p>
            <a:pPr marL="0" indent="0" algn="ctr">
              <a:buNone/>
            </a:pPr>
            <a:r>
              <a:rPr lang="pt-BR" sz="3600" b="1" u="sng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contato@5ciea.com.br</a:t>
            </a:r>
            <a:r>
              <a:rPr lang="pt-BR" sz="3600" b="1" u="sng" dirty="0">
                <a:solidFill>
                  <a:srgbClr val="0000FF"/>
                </a:solidFill>
              </a:rPr>
              <a:t>  </a:t>
            </a:r>
          </a:p>
          <a:p>
            <a:pPr marL="0" indent="0" algn="ctr">
              <a:buNone/>
            </a:pPr>
            <a:endParaRPr lang="pt-BR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pt-B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 RESPONSABILIDADE DE ENTREGAR O ARQUIVO É DO AUTOR.</a:t>
            </a:r>
            <a:endParaRPr lang="pt-BR" sz="4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9455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A6D771E4-C88D-4DB6-B12C-B0DF2DD875CC}"/>
              </a:ext>
            </a:extLst>
          </p:cNvPr>
          <p:cNvSpPr txBox="1">
            <a:spLocks/>
          </p:cNvSpPr>
          <p:nvPr/>
        </p:nvSpPr>
        <p:spPr>
          <a:xfrm>
            <a:off x="814388" y="577802"/>
            <a:ext cx="10629900" cy="5418325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000" b="1" dirty="0"/>
              <a:t>Apresentações muito “pesadas” podem travar durante a apresentação, </a:t>
            </a:r>
            <a:r>
              <a:rPr lang="pt-BR" sz="4000" b="1" dirty="0">
                <a:solidFill>
                  <a:srgbClr val="FF0000"/>
                </a:solidFill>
              </a:rPr>
              <a:t>por isso </a:t>
            </a:r>
            <a:r>
              <a:rPr lang="pt-BR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reduza o tamanho das figuras</a:t>
            </a:r>
            <a:r>
              <a:rPr lang="pt-BR" sz="4000" b="1" dirty="0">
                <a:solidFill>
                  <a:srgbClr val="FF0000"/>
                </a:solidFill>
              </a:rPr>
              <a:t>, </a:t>
            </a:r>
            <a:r>
              <a:rPr lang="pt-BR" sz="4000" b="1" u="sng" dirty="0">
                <a:solidFill>
                  <a:srgbClr val="FF0000"/>
                </a:solidFill>
              </a:rPr>
              <a:t>se possível.</a:t>
            </a:r>
          </a:p>
          <a:p>
            <a:pPr marL="0" indent="0" algn="ctr">
              <a:buNone/>
            </a:pPr>
            <a:endParaRPr lang="pt-BR" sz="40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pt-BR" sz="4000" b="1" u="sng" dirty="0"/>
              <a:t>Apresentações ONLINE</a:t>
            </a:r>
            <a:r>
              <a:rPr lang="pt-BR" sz="4000" b="1" dirty="0"/>
              <a:t> devem ser em </a:t>
            </a:r>
            <a:r>
              <a:rPr lang="pt-BR" sz="4000" b="1" dirty="0">
                <a:highlight>
                  <a:srgbClr val="FFFF00"/>
                </a:highlight>
              </a:rPr>
              <a:t>PDF.</a:t>
            </a:r>
          </a:p>
          <a:p>
            <a:pPr marL="0" indent="0" algn="ctr">
              <a:buNone/>
            </a:pPr>
            <a:endParaRPr lang="pt-BR" sz="1800" b="1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pt-BR" sz="3200" b="1" dirty="0">
                <a:highlight>
                  <a:srgbClr val="FFFF00"/>
                </a:highlight>
              </a:rPr>
              <a:t>RENOMEIE o seu arquivo antes de </a:t>
            </a:r>
            <a:r>
              <a:rPr lang="pt-BR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envia-lo por e-mail,</a:t>
            </a:r>
            <a:endParaRPr lang="pt-BR" sz="3200" b="1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pt-BR" sz="3200" b="1" dirty="0">
                <a:highlight>
                  <a:srgbClr val="FFFF00"/>
                </a:highlight>
              </a:rPr>
              <a:t>seguindo o exemplo abaixo (</a:t>
            </a:r>
            <a:r>
              <a:rPr lang="pt-BR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código do trabalho </a:t>
            </a: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e nome completo do apresentador</a:t>
            </a:r>
            <a:r>
              <a:rPr lang="pt-BR" sz="3200" b="1" dirty="0">
                <a:highlight>
                  <a:srgbClr val="FFFF00"/>
                </a:highlight>
              </a:rPr>
              <a:t>):</a:t>
            </a:r>
          </a:p>
          <a:p>
            <a:pPr marL="0" indent="0" algn="ctr">
              <a:buNone/>
            </a:pPr>
            <a:r>
              <a:rPr lang="pt-BR" sz="4000" b="1" dirty="0">
                <a:solidFill>
                  <a:srgbClr val="FF0000"/>
                </a:solidFill>
              </a:rPr>
              <a:t>ID18000 Joao Paulo Silva</a:t>
            </a:r>
            <a:endParaRPr lang="pt-BR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A6D771E4-C88D-4DB6-B12C-B0DF2DD875CC}"/>
              </a:ext>
            </a:extLst>
          </p:cNvPr>
          <p:cNvSpPr txBox="1">
            <a:spLocks/>
          </p:cNvSpPr>
          <p:nvPr/>
        </p:nvSpPr>
        <p:spPr>
          <a:xfrm>
            <a:off x="785814" y="477079"/>
            <a:ext cx="10429874" cy="570940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b="1" u="sng" dirty="0">
                <a:solidFill>
                  <a:srgbClr val="FF0000"/>
                </a:solidFill>
              </a:rPr>
              <a:t>IMPORTANTE:</a:t>
            </a:r>
            <a:r>
              <a:rPr lang="pt-BR" sz="3600" b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pt-BR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3600" b="1" dirty="0">
                <a:highlight>
                  <a:srgbClr val="FFFF00"/>
                </a:highlight>
              </a:rPr>
              <a:t>Siga a programação e apresente o seu Artigo no </a:t>
            </a:r>
            <a:r>
              <a:rPr lang="pt-BR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DIA, HORÁRIO e SESSÃO indicados </a:t>
            </a:r>
            <a:r>
              <a:rPr lang="pt-BR" sz="3600" b="1" dirty="0">
                <a:solidFill>
                  <a:srgbClr val="0000FF"/>
                </a:solidFill>
                <a:highlight>
                  <a:srgbClr val="FFFF00"/>
                </a:highlight>
              </a:rPr>
              <a:t>no site do Evento:</a:t>
            </a:r>
          </a:p>
          <a:p>
            <a:pPr marL="0" indent="0" algn="ctr">
              <a:buNone/>
            </a:pPr>
            <a:r>
              <a:rPr lang="pt-BR" sz="3600" b="1" dirty="0">
                <a:solidFill>
                  <a:srgbClr val="00B0F0"/>
                </a:solidFill>
              </a:rPr>
              <a:t> </a:t>
            </a:r>
            <a:r>
              <a:rPr lang="pt-BR" sz="3600" b="1" dirty="0">
                <a:solidFill>
                  <a:srgbClr val="00B0F0"/>
                </a:solidFill>
                <a:hlinkClick r:id="rId2"/>
              </a:rPr>
              <a:t>www.5ciea.com.br/programa</a:t>
            </a:r>
            <a:r>
              <a:rPr lang="pt-BR" sz="3600" b="1" dirty="0">
                <a:solidFill>
                  <a:srgbClr val="00B0F0"/>
                </a:solidFill>
              </a:rPr>
              <a:t> </a:t>
            </a:r>
          </a:p>
          <a:p>
            <a:pPr marL="0" indent="0" algn="ctr">
              <a:buNone/>
            </a:pPr>
            <a:endParaRPr lang="pt-BR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ATENÇÃO: </a:t>
            </a:r>
            <a:r>
              <a:rPr lang="pt-BR" sz="3600" b="1" dirty="0">
                <a:highlight>
                  <a:srgbClr val="FFFF00"/>
                </a:highlight>
              </a:rPr>
              <a:t>A montagem da programação é complexa e as </a:t>
            </a:r>
            <a:r>
              <a:rPr lang="pt-BR" sz="3600" b="1" u="sng" dirty="0">
                <a:highlight>
                  <a:srgbClr val="FFFF00"/>
                </a:highlight>
              </a:rPr>
              <a:t>Sessões serão organizadas por TEMÁTICA</a:t>
            </a:r>
            <a:r>
              <a:rPr lang="pt-BR" sz="3600" b="1" dirty="0">
                <a:highlight>
                  <a:srgbClr val="FFFF00"/>
                </a:highlight>
              </a:rPr>
              <a:t>, portanto não perca seu dia e horário, pois </a:t>
            </a:r>
            <a:r>
              <a:rPr lang="pt-BR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NÃO será possível fazer trocas durante o Evento para apresentar em outro dia ou horário.</a:t>
            </a:r>
          </a:p>
        </p:txBody>
      </p:sp>
    </p:spTree>
    <p:extLst>
      <p:ext uri="{BB962C8B-B14F-4D97-AF65-F5344CB8AC3E}">
        <p14:creationId xmlns:p14="http://schemas.microsoft.com/office/powerpoint/2010/main" val="316935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A6D771E4-C88D-4DB6-B12C-B0DF2DD875CC}"/>
              </a:ext>
            </a:extLst>
          </p:cNvPr>
          <p:cNvSpPr txBox="1">
            <a:spLocks/>
          </p:cNvSpPr>
          <p:nvPr/>
        </p:nvSpPr>
        <p:spPr>
          <a:xfrm>
            <a:off x="700088" y="675862"/>
            <a:ext cx="10801350" cy="581066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OBSERVAÇÃO:</a:t>
            </a:r>
            <a:r>
              <a:rPr lang="pt-BR" sz="4000" b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4400" b="1" dirty="0">
                <a:highlight>
                  <a:srgbClr val="FFFF00"/>
                </a:highlight>
              </a:rPr>
              <a:t>Cada apresentação </a:t>
            </a:r>
            <a:r>
              <a:rPr lang="pt-BR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ONLINE terá 06 minutos</a:t>
            </a:r>
            <a:r>
              <a:rPr lang="pt-BR" sz="4400" b="1" dirty="0">
                <a:highlight>
                  <a:srgbClr val="FFFF00"/>
                </a:highlight>
              </a:rPr>
              <a:t> no máximo, por isso o ideal é ter </a:t>
            </a:r>
            <a:r>
              <a:rPr lang="pt-BR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somente 07 slides.</a:t>
            </a:r>
          </a:p>
          <a:p>
            <a:pPr marL="0" indent="0" algn="ctr">
              <a:buNone/>
            </a:pPr>
            <a:endParaRPr lang="pt-BR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Logo após a sua apresentação, o Chairman abrirá para as perguntas por 02 minutos.</a:t>
            </a:r>
          </a:p>
        </p:txBody>
      </p:sp>
    </p:spTree>
    <p:extLst>
      <p:ext uri="{BB962C8B-B14F-4D97-AF65-F5344CB8AC3E}">
        <p14:creationId xmlns:p14="http://schemas.microsoft.com/office/powerpoint/2010/main" val="223858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EE12F3E-ABCA-4C0C-A93D-E7F9CFB2D946}"/>
              </a:ext>
            </a:extLst>
          </p:cNvPr>
          <p:cNvSpPr txBox="1"/>
          <p:nvPr/>
        </p:nvSpPr>
        <p:spPr>
          <a:xfrm>
            <a:off x="147918" y="274235"/>
            <a:ext cx="119409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Para que sua apresentação atinja os 06 minutos e seja de BOA QUALIDADE, recomendamos essa sequência de slides: </a:t>
            </a:r>
          </a:p>
          <a:p>
            <a:endParaRPr lang="pt-BR" sz="2800" b="1" dirty="0">
              <a:solidFill>
                <a:srgbClr val="0000FF"/>
              </a:solidFill>
            </a:endParaRPr>
          </a:p>
          <a:p>
            <a:r>
              <a:rPr lang="pt-BR" sz="2800" b="1" dirty="0"/>
              <a:t>1º slide: Capa com Título, Autores e logos da SUA Instituição (igual ao MODELO)</a:t>
            </a:r>
          </a:p>
          <a:p>
            <a:r>
              <a:rPr lang="pt-BR" sz="2800" b="1" dirty="0"/>
              <a:t>2º slide: Introdução ao assunto da pesquisa + objetivo da pesquisa</a:t>
            </a:r>
          </a:p>
          <a:p>
            <a:r>
              <a:rPr lang="pt-BR" sz="2800" b="1" dirty="0"/>
              <a:t>3º slide: Material e Métodos</a:t>
            </a:r>
          </a:p>
          <a:p>
            <a:r>
              <a:rPr lang="pt-BR" sz="2800" b="1" dirty="0"/>
              <a:t>4º e 5º slides: Resultados (utilizar mais gráficos e figuras e </a:t>
            </a:r>
            <a:r>
              <a:rPr lang="pt-BR" sz="2800" b="1" i="1" dirty="0"/>
              <a:t>evitar Tabelas com letras muito pequenas, pois se o público não enxergar, não tem sentido</a:t>
            </a:r>
            <a:r>
              <a:rPr lang="pt-BR" sz="2800" b="1" dirty="0"/>
              <a:t>)</a:t>
            </a:r>
          </a:p>
          <a:p>
            <a:r>
              <a:rPr lang="pt-BR" sz="2800" b="1" dirty="0"/>
              <a:t>6º Conclusões</a:t>
            </a:r>
          </a:p>
          <a:p>
            <a:r>
              <a:rPr lang="pt-BR" sz="2800" b="1" dirty="0"/>
              <a:t>7º Agradecimentos à sua Instituição, Professores, Apoio ou Fomento</a:t>
            </a:r>
          </a:p>
          <a:p>
            <a:endParaRPr lang="pt-BR" sz="2800" b="1" dirty="0"/>
          </a:p>
          <a:p>
            <a:r>
              <a:rPr lang="pt-BR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Observação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ONLINE </a:t>
            </a:r>
            <a:r>
              <a:rPr lang="pt-B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NÃO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 apresentar </a:t>
            </a:r>
            <a:r>
              <a:rPr lang="pt-B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Lista de Referências Bibliográficas</a:t>
            </a:r>
            <a:r>
              <a:rPr lang="pt-B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t-BR" sz="2000" b="1" u="sng" dirty="0"/>
          </a:p>
        </p:txBody>
      </p:sp>
    </p:spTree>
    <p:extLst>
      <p:ext uri="{BB962C8B-B14F-4D97-AF65-F5344CB8AC3E}">
        <p14:creationId xmlns:p14="http://schemas.microsoft.com/office/powerpoint/2010/main" val="37741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A6D771E4-C88D-4DB6-B12C-B0DF2DD875CC}"/>
              </a:ext>
            </a:extLst>
          </p:cNvPr>
          <p:cNvSpPr txBox="1">
            <a:spLocks/>
          </p:cNvSpPr>
          <p:nvPr/>
        </p:nvSpPr>
        <p:spPr>
          <a:xfrm>
            <a:off x="642938" y="1048871"/>
            <a:ext cx="10801350" cy="508214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b="1" dirty="0"/>
              <a:t>O </a:t>
            </a:r>
            <a:r>
              <a:rPr lang="pt-BR" sz="3600" b="1" dirty="0">
                <a:highlight>
                  <a:srgbClr val="FFFF00"/>
                </a:highlight>
              </a:rPr>
              <a:t>link da sua Sessão </a:t>
            </a:r>
            <a:r>
              <a:rPr lang="pt-BR" sz="3600" b="1" dirty="0"/>
              <a:t>será disponibilizado por </a:t>
            </a:r>
            <a:r>
              <a:rPr lang="pt-BR" sz="3600" b="1" dirty="0">
                <a:highlight>
                  <a:srgbClr val="FFFF00"/>
                </a:highlight>
              </a:rPr>
              <a:t>e-mail 01 dia antes da Sessão.</a:t>
            </a:r>
          </a:p>
          <a:p>
            <a:pPr marL="0" indent="0" algn="ctr">
              <a:buNone/>
            </a:pPr>
            <a:endParaRPr lang="pt-BR" sz="3600" b="1" dirty="0">
              <a:solidFill>
                <a:srgbClr val="00FF00"/>
              </a:solidFill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rgbClr val="00FF00"/>
                </a:solidFill>
              </a:rPr>
              <a:t>O GUIA de ACESSO ao Sistema de Apresentação ONLINE será disponibilizado com 15 dias de antecedência.</a:t>
            </a:r>
            <a:endParaRPr lang="pt-BR" sz="4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2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A6D771E4-C88D-4DB6-B12C-B0DF2DD875CC}"/>
              </a:ext>
            </a:extLst>
          </p:cNvPr>
          <p:cNvSpPr txBox="1">
            <a:spLocks/>
          </p:cNvSpPr>
          <p:nvPr/>
        </p:nvSpPr>
        <p:spPr>
          <a:xfrm>
            <a:off x="642938" y="1048871"/>
            <a:ext cx="10801350" cy="508214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b="1" dirty="0"/>
              <a:t>Entre com antecedência e permanece durante toda a sua Sessão, pois </a:t>
            </a:r>
            <a:r>
              <a:rPr lang="pt-BR" sz="3600" b="1" dirty="0">
                <a:solidFill>
                  <a:srgbClr val="FF0000"/>
                </a:solidFill>
              </a:rPr>
              <a:t>caso algum Autor não compareça, o Autor seguinte será chamado</a:t>
            </a:r>
            <a:r>
              <a:rPr lang="pt-BR" sz="3600" b="1" dirty="0"/>
              <a:t> para apresentar o trabalho.</a:t>
            </a:r>
          </a:p>
        </p:txBody>
      </p:sp>
    </p:spTree>
    <p:extLst>
      <p:ext uri="{BB962C8B-B14F-4D97-AF65-F5344CB8AC3E}">
        <p14:creationId xmlns:p14="http://schemas.microsoft.com/office/powerpoint/2010/main" val="3944058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200</TotalTime>
  <Words>456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cristiano poleto</dc:creator>
  <cp:lastModifiedBy>cristiano poleto</cp:lastModifiedBy>
  <cp:revision>35</cp:revision>
  <dcterms:created xsi:type="dcterms:W3CDTF">2019-07-19T13:39:18Z</dcterms:created>
  <dcterms:modified xsi:type="dcterms:W3CDTF">2026-06-08T19:24:03Z</dcterms:modified>
</cp:coreProperties>
</file>