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28800425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" d="100"/>
          <a:sy n="10" d="100"/>
        </p:scale>
        <p:origin x="232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0032" y="7070108"/>
            <a:ext cx="24480361" cy="15040222"/>
          </a:xfrm>
        </p:spPr>
        <p:txBody>
          <a:bodyPr anchor="b"/>
          <a:lstStyle>
            <a:lvl1pPr algn="ctr">
              <a:defRPr sz="1889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53" y="22690338"/>
            <a:ext cx="21600319" cy="10430151"/>
          </a:xfrm>
        </p:spPr>
        <p:txBody>
          <a:bodyPr/>
          <a:lstStyle>
            <a:lvl1pPr marL="0" indent="0" algn="ctr">
              <a:buNone/>
              <a:defRPr sz="7559"/>
            </a:lvl1pPr>
            <a:lvl2pPr marL="1440043" indent="0" algn="ctr">
              <a:buNone/>
              <a:defRPr sz="6299"/>
            </a:lvl2pPr>
            <a:lvl3pPr marL="2880086" indent="0" algn="ctr">
              <a:buNone/>
              <a:defRPr sz="5669"/>
            </a:lvl3pPr>
            <a:lvl4pPr marL="4320129" indent="0" algn="ctr">
              <a:buNone/>
              <a:defRPr sz="5040"/>
            </a:lvl4pPr>
            <a:lvl5pPr marL="5760171" indent="0" algn="ctr">
              <a:buNone/>
              <a:defRPr sz="5040"/>
            </a:lvl5pPr>
            <a:lvl6pPr marL="7200214" indent="0" algn="ctr">
              <a:buNone/>
              <a:defRPr sz="5040"/>
            </a:lvl6pPr>
            <a:lvl7pPr marL="8640257" indent="0" algn="ctr">
              <a:buNone/>
              <a:defRPr sz="5040"/>
            </a:lvl7pPr>
            <a:lvl8pPr marL="10080300" indent="0" algn="ctr">
              <a:buNone/>
              <a:defRPr sz="5040"/>
            </a:lvl8pPr>
            <a:lvl9pPr marL="11520343" indent="0" algn="ctr">
              <a:buNone/>
              <a:defRPr sz="504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18AE-5D49-4941-8E34-45F1041B9950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061E-9766-4E16-855B-76FC5F843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7957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18AE-5D49-4941-8E34-45F1041B9950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061E-9766-4E16-855B-76FC5F843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292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610306" y="2300034"/>
            <a:ext cx="6210092" cy="366105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0031" y="2300034"/>
            <a:ext cx="18270270" cy="36610544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18AE-5D49-4941-8E34-45F1041B9950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061E-9766-4E16-855B-76FC5F843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7273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18AE-5D49-4941-8E34-45F1041B9950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061E-9766-4E16-855B-76FC5F843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462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5030" y="10770172"/>
            <a:ext cx="24840367" cy="17970262"/>
          </a:xfrm>
        </p:spPr>
        <p:txBody>
          <a:bodyPr anchor="b"/>
          <a:lstStyle>
            <a:lvl1pPr>
              <a:defRPr sz="1889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65030" y="28910440"/>
            <a:ext cx="24840367" cy="9450136"/>
          </a:xfrm>
        </p:spPr>
        <p:txBody>
          <a:bodyPr/>
          <a:lstStyle>
            <a:lvl1pPr marL="0" indent="0">
              <a:buNone/>
              <a:defRPr sz="7559">
                <a:solidFill>
                  <a:schemeClr val="tx1"/>
                </a:solidFill>
              </a:defRPr>
            </a:lvl1pPr>
            <a:lvl2pPr marL="1440043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2pPr>
            <a:lvl3pPr marL="288008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3pPr>
            <a:lvl4pPr marL="4320129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4pPr>
            <a:lvl5pPr marL="5760171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5pPr>
            <a:lvl6pPr marL="7200214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6pPr>
            <a:lvl7pPr marL="8640257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7pPr>
            <a:lvl8pPr marL="1008030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8pPr>
            <a:lvl9pPr marL="11520343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18AE-5D49-4941-8E34-45F1041B9950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061E-9766-4E16-855B-76FC5F843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4915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0029" y="11500170"/>
            <a:ext cx="12240181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580215" y="11500170"/>
            <a:ext cx="12240181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18AE-5D49-4941-8E34-45F1041B9950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061E-9766-4E16-855B-76FC5F843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7752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300044"/>
            <a:ext cx="24840367" cy="835012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3784" y="10590160"/>
            <a:ext cx="12183928" cy="5190073"/>
          </a:xfrm>
        </p:spPr>
        <p:txBody>
          <a:bodyPr anchor="b"/>
          <a:lstStyle>
            <a:lvl1pPr marL="0" indent="0">
              <a:buNone/>
              <a:defRPr sz="7559" b="1"/>
            </a:lvl1pPr>
            <a:lvl2pPr marL="1440043" indent="0">
              <a:buNone/>
              <a:defRPr sz="6299" b="1"/>
            </a:lvl2pPr>
            <a:lvl3pPr marL="2880086" indent="0">
              <a:buNone/>
              <a:defRPr sz="5669" b="1"/>
            </a:lvl3pPr>
            <a:lvl4pPr marL="4320129" indent="0">
              <a:buNone/>
              <a:defRPr sz="5040" b="1"/>
            </a:lvl4pPr>
            <a:lvl5pPr marL="5760171" indent="0">
              <a:buNone/>
              <a:defRPr sz="5040" b="1"/>
            </a:lvl5pPr>
            <a:lvl6pPr marL="7200214" indent="0">
              <a:buNone/>
              <a:defRPr sz="5040" b="1"/>
            </a:lvl6pPr>
            <a:lvl7pPr marL="8640257" indent="0">
              <a:buNone/>
              <a:defRPr sz="5040" b="1"/>
            </a:lvl7pPr>
            <a:lvl8pPr marL="10080300" indent="0">
              <a:buNone/>
              <a:defRPr sz="5040" b="1"/>
            </a:lvl8pPr>
            <a:lvl9pPr marL="11520343" indent="0">
              <a:buNone/>
              <a:defRPr sz="504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83784" y="15780233"/>
            <a:ext cx="12183928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580217" y="10590160"/>
            <a:ext cx="12243932" cy="5190073"/>
          </a:xfrm>
        </p:spPr>
        <p:txBody>
          <a:bodyPr anchor="b"/>
          <a:lstStyle>
            <a:lvl1pPr marL="0" indent="0">
              <a:buNone/>
              <a:defRPr sz="7559" b="1"/>
            </a:lvl1pPr>
            <a:lvl2pPr marL="1440043" indent="0">
              <a:buNone/>
              <a:defRPr sz="6299" b="1"/>
            </a:lvl2pPr>
            <a:lvl3pPr marL="2880086" indent="0">
              <a:buNone/>
              <a:defRPr sz="5669" b="1"/>
            </a:lvl3pPr>
            <a:lvl4pPr marL="4320129" indent="0">
              <a:buNone/>
              <a:defRPr sz="5040" b="1"/>
            </a:lvl4pPr>
            <a:lvl5pPr marL="5760171" indent="0">
              <a:buNone/>
              <a:defRPr sz="5040" b="1"/>
            </a:lvl5pPr>
            <a:lvl6pPr marL="7200214" indent="0">
              <a:buNone/>
              <a:defRPr sz="5040" b="1"/>
            </a:lvl6pPr>
            <a:lvl7pPr marL="8640257" indent="0">
              <a:buNone/>
              <a:defRPr sz="5040" b="1"/>
            </a:lvl7pPr>
            <a:lvl8pPr marL="10080300" indent="0">
              <a:buNone/>
              <a:defRPr sz="5040" b="1"/>
            </a:lvl8pPr>
            <a:lvl9pPr marL="11520343" indent="0">
              <a:buNone/>
              <a:defRPr sz="504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580217" y="15780233"/>
            <a:ext cx="12243932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18AE-5D49-4941-8E34-45F1041B9950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061E-9766-4E16-855B-76FC5F843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0643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18AE-5D49-4941-8E34-45F1041B9950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061E-9766-4E16-855B-76FC5F843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8051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18AE-5D49-4941-8E34-45F1041B9950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061E-9766-4E16-855B-76FC5F843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0721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880042"/>
            <a:ext cx="9288887" cy="10080149"/>
          </a:xfrm>
        </p:spPr>
        <p:txBody>
          <a:bodyPr anchor="b"/>
          <a:lstStyle>
            <a:lvl1pPr>
              <a:defRPr sz="1007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3932" y="6220102"/>
            <a:ext cx="14580215" cy="30700453"/>
          </a:xfrm>
        </p:spPr>
        <p:txBody>
          <a:bodyPr/>
          <a:lstStyle>
            <a:lvl1pPr>
              <a:defRPr sz="10079"/>
            </a:lvl1pPr>
            <a:lvl2pPr>
              <a:defRPr sz="8819"/>
            </a:lvl2pPr>
            <a:lvl3pPr>
              <a:defRPr sz="7559"/>
            </a:lvl3pPr>
            <a:lvl4pPr>
              <a:defRPr sz="6299"/>
            </a:lvl4pPr>
            <a:lvl5pPr>
              <a:defRPr sz="6299"/>
            </a:lvl5pPr>
            <a:lvl6pPr>
              <a:defRPr sz="6299"/>
            </a:lvl6pPr>
            <a:lvl7pPr>
              <a:defRPr sz="6299"/>
            </a:lvl7pPr>
            <a:lvl8pPr>
              <a:defRPr sz="6299"/>
            </a:lvl8pPr>
            <a:lvl9pPr>
              <a:defRPr sz="6299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780" y="12960191"/>
            <a:ext cx="9288887" cy="24010358"/>
          </a:xfrm>
        </p:spPr>
        <p:txBody>
          <a:bodyPr/>
          <a:lstStyle>
            <a:lvl1pPr marL="0" indent="0">
              <a:buNone/>
              <a:defRPr sz="5040"/>
            </a:lvl1pPr>
            <a:lvl2pPr marL="1440043" indent="0">
              <a:buNone/>
              <a:defRPr sz="4410"/>
            </a:lvl2pPr>
            <a:lvl3pPr marL="2880086" indent="0">
              <a:buNone/>
              <a:defRPr sz="3780"/>
            </a:lvl3pPr>
            <a:lvl4pPr marL="4320129" indent="0">
              <a:buNone/>
              <a:defRPr sz="3150"/>
            </a:lvl4pPr>
            <a:lvl5pPr marL="5760171" indent="0">
              <a:buNone/>
              <a:defRPr sz="3150"/>
            </a:lvl5pPr>
            <a:lvl6pPr marL="7200214" indent="0">
              <a:buNone/>
              <a:defRPr sz="3150"/>
            </a:lvl6pPr>
            <a:lvl7pPr marL="8640257" indent="0">
              <a:buNone/>
              <a:defRPr sz="3150"/>
            </a:lvl7pPr>
            <a:lvl8pPr marL="10080300" indent="0">
              <a:buNone/>
              <a:defRPr sz="3150"/>
            </a:lvl8pPr>
            <a:lvl9pPr marL="11520343" indent="0">
              <a:buNone/>
              <a:defRPr sz="31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18AE-5D49-4941-8E34-45F1041B9950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061E-9766-4E16-855B-76FC5F843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1719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880042"/>
            <a:ext cx="9288887" cy="10080149"/>
          </a:xfrm>
        </p:spPr>
        <p:txBody>
          <a:bodyPr anchor="b"/>
          <a:lstStyle>
            <a:lvl1pPr>
              <a:defRPr sz="1007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243932" y="6220102"/>
            <a:ext cx="14580215" cy="30700453"/>
          </a:xfrm>
        </p:spPr>
        <p:txBody>
          <a:bodyPr anchor="t"/>
          <a:lstStyle>
            <a:lvl1pPr marL="0" indent="0">
              <a:buNone/>
              <a:defRPr sz="10079"/>
            </a:lvl1pPr>
            <a:lvl2pPr marL="1440043" indent="0">
              <a:buNone/>
              <a:defRPr sz="8819"/>
            </a:lvl2pPr>
            <a:lvl3pPr marL="2880086" indent="0">
              <a:buNone/>
              <a:defRPr sz="7559"/>
            </a:lvl3pPr>
            <a:lvl4pPr marL="4320129" indent="0">
              <a:buNone/>
              <a:defRPr sz="6299"/>
            </a:lvl4pPr>
            <a:lvl5pPr marL="5760171" indent="0">
              <a:buNone/>
              <a:defRPr sz="6299"/>
            </a:lvl5pPr>
            <a:lvl6pPr marL="7200214" indent="0">
              <a:buNone/>
              <a:defRPr sz="6299"/>
            </a:lvl6pPr>
            <a:lvl7pPr marL="8640257" indent="0">
              <a:buNone/>
              <a:defRPr sz="6299"/>
            </a:lvl7pPr>
            <a:lvl8pPr marL="10080300" indent="0">
              <a:buNone/>
              <a:defRPr sz="6299"/>
            </a:lvl8pPr>
            <a:lvl9pPr marL="11520343" indent="0">
              <a:buNone/>
              <a:defRPr sz="6299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780" y="12960191"/>
            <a:ext cx="9288887" cy="24010358"/>
          </a:xfrm>
        </p:spPr>
        <p:txBody>
          <a:bodyPr/>
          <a:lstStyle>
            <a:lvl1pPr marL="0" indent="0">
              <a:buNone/>
              <a:defRPr sz="5040"/>
            </a:lvl1pPr>
            <a:lvl2pPr marL="1440043" indent="0">
              <a:buNone/>
              <a:defRPr sz="4410"/>
            </a:lvl2pPr>
            <a:lvl3pPr marL="2880086" indent="0">
              <a:buNone/>
              <a:defRPr sz="3780"/>
            </a:lvl3pPr>
            <a:lvl4pPr marL="4320129" indent="0">
              <a:buNone/>
              <a:defRPr sz="3150"/>
            </a:lvl4pPr>
            <a:lvl5pPr marL="5760171" indent="0">
              <a:buNone/>
              <a:defRPr sz="3150"/>
            </a:lvl5pPr>
            <a:lvl6pPr marL="7200214" indent="0">
              <a:buNone/>
              <a:defRPr sz="3150"/>
            </a:lvl6pPr>
            <a:lvl7pPr marL="8640257" indent="0">
              <a:buNone/>
              <a:defRPr sz="3150"/>
            </a:lvl7pPr>
            <a:lvl8pPr marL="10080300" indent="0">
              <a:buNone/>
              <a:defRPr sz="3150"/>
            </a:lvl8pPr>
            <a:lvl9pPr marL="11520343" indent="0">
              <a:buNone/>
              <a:defRPr sz="31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18AE-5D49-4941-8E34-45F1041B9950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061E-9766-4E16-855B-76FC5F843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5547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0029" y="2300044"/>
            <a:ext cx="24840367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0029" y="11500170"/>
            <a:ext cx="24840367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80029" y="40040601"/>
            <a:ext cx="6480096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B18AE-5D49-4941-8E34-45F1041B9950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540141" y="40040601"/>
            <a:ext cx="9720143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340300" y="40040601"/>
            <a:ext cx="6480096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E061E-9766-4E16-855B-76FC5F843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9522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880086" rtl="0" eaLnBrk="1" latinLnBrk="0" hangingPunct="1">
        <a:lnSpc>
          <a:spcPct val="90000"/>
        </a:lnSpc>
        <a:spcBef>
          <a:spcPct val="0"/>
        </a:spcBef>
        <a:buNone/>
        <a:defRPr sz="13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20021" indent="-720021" algn="l" defTabSz="2880086" rtl="0" eaLnBrk="1" latinLnBrk="0" hangingPunct="1">
        <a:lnSpc>
          <a:spcPct val="90000"/>
        </a:lnSpc>
        <a:spcBef>
          <a:spcPts val="3150"/>
        </a:spcBef>
        <a:buFont typeface="Arial" panose="020B0604020202020204" pitchFamily="34" charset="0"/>
        <a:buChar char="•"/>
        <a:defRPr sz="8819" kern="1200">
          <a:solidFill>
            <a:schemeClr val="tx1"/>
          </a:solidFill>
          <a:latin typeface="+mn-lt"/>
          <a:ea typeface="+mn-ea"/>
          <a:cs typeface="+mn-cs"/>
        </a:defRPr>
      </a:lvl1pPr>
      <a:lvl2pPr marL="21600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7559" kern="1200">
          <a:solidFill>
            <a:schemeClr val="tx1"/>
          </a:solidFill>
          <a:latin typeface="+mn-lt"/>
          <a:ea typeface="+mn-ea"/>
          <a:cs typeface="+mn-cs"/>
        </a:defRPr>
      </a:lvl2pPr>
      <a:lvl3pPr marL="3600107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6299" kern="1200">
          <a:solidFill>
            <a:schemeClr val="tx1"/>
          </a:solidFill>
          <a:latin typeface="+mn-lt"/>
          <a:ea typeface="+mn-ea"/>
          <a:cs typeface="+mn-cs"/>
        </a:defRPr>
      </a:lvl3pPr>
      <a:lvl4pPr marL="5040150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6480193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920236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9360278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800321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22403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1pPr>
      <a:lvl2pPr marL="14400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2pPr>
      <a:lvl3pPr marL="2880086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3pPr>
      <a:lvl4pPr marL="4320129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5760171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200214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8640257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08030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15203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594BF68A-5A4C-F12E-4DCD-23A53F5BC8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0" y="0"/>
            <a:ext cx="28799410" cy="43200638"/>
          </a:xfrm>
          <a:prstGeom prst="rect">
            <a:avLst/>
          </a:prstGeom>
        </p:spPr>
      </p:pic>
      <p:sp>
        <p:nvSpPr>
          <p:cNvPr id="12" name="Espaço Reservado para Texto 4">
            <a:extLst>
              <a:ext uri="{FF2B5EF4-FFF2-40B4-BE49-F238E27FC236}">
                <a16:creationId xmlns:a16="http://schemas.microsoft.com/office/drawing/2014/main" id="{C94B7E1B-580A-D59D-C1EB-F507186B360A}"/>
              </a:ext>
            </a:extLst>
          </p:cNvPr>
          <p:cNvSpPr txBox="1">
            <a:spLocks/>
          </p:cNvSpPr>
          <p:nvPr/>
        </p:nvSpPr>
        <p:spPr>
          <a:xfrm>
            <a:off x="11590684" y="11680720"/>
            <a:ext cx="6980789" cy="694608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4400" b="1" dirty="0">
                <a:solidFill>
                  <a:srgbClr val="009900"/>
                </a:solidFill>
              </a:rPr>
              <a:t>Nomes dos Autores aqui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655AF289-6A99-6406-40D0-45395282F2DE}"/>
              </a:ext>
            </a:extLst>
          </p:cNvPr>
          <p:cNvSpPr/>
          <p:nvPr/>
        </p:nvSpPr>
        <p:spPr>
          <a:xfrm>
            <a:off x="12515298" y="7182705"/>
            <a:ext cx="390363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pt-BR" sz="6000" b="1" dirty="0">
                <a:ln/>
                <a:solidFill>
                  <a:srgbClr val="009900"/>
                </a:solidFill>
                <a:latin typeface="Arial Black" panose="020B0A04020102020204" pitchFamily="34" charset="0"/>
              </a:rPr>
              <a:t>ID 18000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C5315C53-9305-CA75-52D5-E2EFE85F441B}"/>
              </a:ext>
            </a:extLst>
          </p:cNvPr>
          <p:cNvSpPr/>
          <p:nvPr/>
        </p:nvSpPr>
        <p:spPr>
          <a:xfrm>
            <a:off x="6027379" y="9119553"/>
            <a:ext cx="18026743" cy="184665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5500" b="1" dirty="0">
                <a:ln w="0"/>
                <a:solidFill>
                  <a:schemeClr val="accent6">
                    <a:lumMod val="75000"/>
                  </a:schemeClr>
                </a:solidFill>
              </a:rPr>
              <a:t>Título do Trabalho AQUI </a:t>
            </a:r>
            <a:r>
              <a:rPr lang="pt-BR" sz="5500" b="1" dirty="0" err="1">
                <a:ln w="0"/>
                <a:solidFill>
                  <a:schemeClr val="accent6">
                    <a:lumMod val="75000"/>
                  </a:schemeClr>
                </a:solidFill>
              </a:rPr>
              <a:t>xxxxxxxxxxxxxxxxxxxxxxxxxxxxxxxxxxxxxxxxx</a:t>
            </a:r>
            <a:endParaRPr lang="pt-BR" sz="5500" b="1" dirty="0">
              <a:ln w="0"/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52FAFFC4-BD10-9029-167B-7FF40558D5A9}"/>
              </a:ext>
            </a:extLst>
          </p:cNvPr>
          <p:cNvSpPr txBox="1"/>
          <p:nvPr/>
        </p:nvSpPr>
        <p:spPr>
          <a:xfrm>
            <a:off x="11913113" y="4218649"/>
            <a:ext cx="49741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FF0000"/>
                </a:solidFill>
              </a:rPr>
              <a:t>Insira a LOGOMARCA da </a:t>
            </a:r>
            <a:r>
              <a:rPr lang="pt-BR" sz="4000" b="1" dirty="0">
                <a:solidFill>
                  <a:srgbClr val="FF0000"/>
                </a:solidFill>
                <a:highlight>
                  <a:srgbClr val="FFFF00"/>
                </a:highlight>
              </a:rPr>
              <a:t>SUA</a:t>
            </a:r>
            <a:r>
              <a:rPr lang="pt-BR" sz="4000" b="1" dirty="0">
                <a:solidFill>
                  <a:srgbClr val="FF0000"/>
                </a:solidFill>
              </a:rPr>
              <a:t> Instituição AQUI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CCE0D298-612A-3550-0B15-AC1DA8497CF4}"/>
              </a:ext>
            </a:extLst>
          </p:cNvPr>
          <p:cNvSpPr txBox="1"/>
          <p:nvPr/>
        </p:nvSpPr>
        <p:spPr>
          <a:xfrm>
            <a:off x="2743200" y="13804344"/>
            <a:ext cx="23774401" cy="7786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000" b="1" dirty="0"/>
              <a:t>O Pôster deverá ter 80 cm de largura por 120 cm de altura.</a:t>
            </a:r>
          </a:p>
          <a:p>
            <a:endParaRPr lang="pt-BR" sz="5000" dirty="0"/>
          </a:p>
          <a:p>
            <a:r>
              <a:rPr lang="pt-BR" sz="5000" b="1" dirty="0">
                <a:solidFill>
                  <a:srgbClr val="FF0000"/>
                </a:solidFill>
              </a:rPr>
              <a:t>O Pôster </a:t>
            </a:r>
            <a:r>
              <a:rPr lang="pt-BR" sz="5000" b="1" dirty="0">
                <a:solidFill>
                  <a:srgbClr val="FF0000"/>
                </a:solidFill>
                <a:highlight>
                  <a:srgbClr val="FFFF00"/>
                </a:highlight>
              </a:rPr>
              <a:t>deve possuir a cordinha na parte superior </a:t>
            </a:r>
            <a:r>
              <a:rPr lang="pt-BR" sz="5000" b="1" dirty="0">
                <a:solidFill>
                  <a:srgbClr val="FF0000"/>
                </a:solidFill>
              </a:rPr>
              <a:t>para poder ser dependurado no porta banners</a:t>
            </a:r>
            <a:r>
              <a:rPr lang="pt-BR" sz="5000" dirty="0"/>
              <a:t>.</a:t>
            </a:r>
          </a:p>
          <a:p>
            <a:endParaRPr lang="pt-BR" sz="5000" dirty="0"/>
          </a:p>
          <a:p>
            <a:r>
              <a:rPr lang="pt-BR" sz="5000" dirty="0"/>
              <a:t>O formato das letas, cores e tamanhos é livre, mas observe </a:t>
            </a:r>
            <a:r>
              <a:rPr lang="pt-BR" sz="5000" dirty="0">
                <a:highlight>
                  <a:srgbClr val="FFFF00"/>
                </a:highlight>
              </a:rPr>
              <a:t>que letras com tamanho menores que 40 fica difícil para os Participantes lerem</a:t>
            </a:r>
            <a:r>
              <a:rPr lang="pt-BR" sz="5000" dirty="0"/>
              <a:t>.</a:t>
            </a:r>
          </a:p>
          <a:p>
            <a:endParaRPr lang="pt-BR" sz="5000" dirty="0"/>
          </a:p>
          <a:p>
            <a:r>
              <a:rPr lang="pt-BR" sz="5000" b="1" dirty="0">
                <a:solidFill>
                  <a:srgbClr val="FF0000"/>
                </a:solidFill>
              </a:rPr>
              <a:t>Chegue com 10 minutos de antecedência na sua Sessão </a:t>
            </a:r>
            <a:r>
              <a:rPr lang="pt-BR" sz="5000" dirty="0"/>
              <a:t>para dependurar o seu Pôster e </a:t>
            </a:r>
            <a:r>
              <a:rPr lang="pt-BR" sz="5000" b="1" dirty="0">
                <a:highlight>
                  <a:srgbClr val="FFFF00"/>
                </a:highlight>
              </a:rPr>
              <a:t>lembre-se de retirá-lo após o término da sessão.</a:t>
            </a:r>
          </a:p>
        </p:txBody>
      </p:sp>
      <p:pic>
        <p:nvPicPr>
          <p:cNvPr id="22" name="Imagem 21">
            <a:extLst>
              <a:ext uri="{FF2B5EF4-FFF2-40B4-BE49-F238E27FC236}">
                <a16:creationId xmlns:a16="http://schemas.microsoft.com/office/drawing/2014/main" id="{97273BAE-3265-EF9E-4402-81A9600CC2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7652" y="22002712"/>
            <a:ext cx="11391450" cy="1556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2066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91</TotalTime>
  <Words>100</Words>
  <Application>Microsoft Office PowerPoint</Application>
  <PresentationFormat>Personalizar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Calibri Light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cristiano poleto</dc:creator>
  <cp:lastModifiedBy>cristiano poleto</cp:lastModifiedBy>
  <cp:revision>20</cp:revision>
  <dcterms:created xsi:type="dcterms:W3CDTF">2019-07-19T13:39:18Z</dcterms:created>
  <dcterms:modified xsi:type="dcterms:W3CDTF">2026-08-13T17:54:22Z</dcterms:modified>
</cp:coreProperties>
</file>